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3" r:id="rId2"/>
    <p:sldId id="264" r:id="rId3"/>
    <p:sldId id="265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64"/>
    <p:restoredTop sz="94660"/>
  </p:normalViewPr>
  <p:slideViewPr>
    <p:cSldViewPr snapToGrid="0">
      <p:cViewPr>
        <p:scale>
          <a:sx n="106" d="100"/>
          <a:sy n="106" d="100"/>
        </p:scale>
        <p:origin x="560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C2B171-5EE1-C049-A347-8DAC2EE03F08}" type="datetimeFigureOut">
              <a:rPr lang="en-US" smtClean="0"/>
              <a:t>12/2/24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41D0A9-98B0-4D44-B3E9-97C82C4DB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395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1D0A9-98B0-4D44-B3E9-97C82C4DBA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477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233FD-A3C6-07C5-97C1-59C3A7E39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482CA-B953-9787-ADE3-2F178BFE3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54B85-4026-CFB9-FDC9-48BD84300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322BC-8F8C-7469-91DE-FB14A7FE1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B7057-7B4D-61AA-2696-36C6F6DF1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743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C661F-1825-8480-E50E-A13C714F7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17424C-E5ED-E254-52A3-058AAA5712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949F11-2373-DAEF-B381-12131C712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D2F98-AB93-1B96-D010-3E3048F36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DEC8C-2E92-7168-066D-CE0581FC5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429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3821E6-04F5-DDFE-2D7C-5C97DD9427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76B2B8-4EB9-B555-E359-B33748028C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E300B-EB32-561A-F995-0AAA48034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76E12-0927-C410-80F1-CBE7C1FB9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CB6B9-D6B7-903B-4918-53FE3ECBE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999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8C7B7-D4FD-91BC-6639-0A8195982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F4A77-6076-DA67-4744-39C296D0D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C15C9-A496-4857-FB8A-BA7DB519D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61608-14DC-389B-55A8-9555BA927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3A439-3132-7DAF-3ECB-806CACA2B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76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DB1A2-FB2B-24D8-7B6B-3CE4B6BD4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3C09C7-8EB8-B54B-7B62-F0290E8A4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73865-2E15-18F2-AC77-C6EC43A27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3F756-6B90-C6BF-3ABD-CC0C2F590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A2A10-1C63-110D-57C1-31BDDB456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65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05BEC-302D-1914-CCE3-4F4AEB629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ACAEC-8F0A-DF00-1C5C-6BD2932E30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0F1AD0-3F40-6235-1D3C-475F1A9F7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9B2A87-F6AC-B0D5-0DF8-DF8CDA256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FC5F8-D7E0-FD8E-CDFC-DA02A92AA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D342D6-DDAC-5CA3-5426-34A8D75F1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793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CF05A-2644-7D97-5E7F-0553A81FA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99D87-A664-1A60-C45D-CFE28B944C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EED645-661A-92CD-1269-DFAEAA7F0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87A992-151B-CD9C-C201-A5E9AEEF94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0BE6CD-DEDC-4F80-A69A-BE767BBD8A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92E766-8904-8033-D333-C3B606DC5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1D569-F203-3175-6B2C-7BBB16B9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1B6667-CAA7-73A6-DCB8-944502E0C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530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4C3A3-0325-4AF5-6D0F-6D9E172A2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A8F15-D226-60C2-4168-EBB6EE412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283241-9552-7C1A-5976-3C1D25102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824178-746F-D541-B432-0BA45B430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52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26E930-7F5D-899E-31AB-CB3F4E7B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9016BF-1D87-0B59-B5DB-EF134B0E0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0353F6-AB41-51F8-D15B-D108B8F69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45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89FF1-A03A-F6D4-4596-9D2C33C88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8478C-B331-56F2-8F0F-84079F181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42AEF0-00D2-3170-F15A-8354D0ECE2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2D67C7-D629-E756-F07D-3ED81E475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7A210-C5B5-6A27-D12A-6D2266402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8E15B3-D418-702C-5523-BB426EDC6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172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EABDE-D058-589E-EE17-1ADA56030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B9E4E9-5F78-B565-50B7-707691B898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FC1DD-20A2-1A8F-55DD-4167ED96DD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6271B-E470-E339-648D-E6F3A3805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45AC47-085E-1206-1FB6-F5A42A3BF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1B418-4CF9-9381-7908-EDC9F9C05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18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C683FC-78B5-1217-3854-25C35ECE7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32FC-CC02-3EF3-73EC-875FB4145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8C58D-9944-6125-3F6A-8E009EB2E5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173FA9-9602-C942-BE2A-F03060F64FFA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F3CC2-892F-5CF6-1427-F87F0AFC2E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2A001-17F3-B984-DAAF-7625D842A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38DFC6-7EFD-6941-B793-293B0A59E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84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C79578-372A-DAE5-ED12-837EEF3473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intro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BC275B5-70E1-F3ED-501E-CAF3816C48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" altLang="zh-CN" dirty="0"/>
              <a:t>why research question?</a:t>
            </a:r>
          </a:p>
          <a:p>
            <a:r>
              <a:rPr kumimoji="1" lang="en" altLang="zh-CN" dirty="0"/>
              <a:t>why this region? (study units)</a:t>
            </a:r>
          </a:p>
          <a:p>
            <a:r>
              <a:rPr kumimoji="1" lang="en" altLang="zh-CN" dirty="0"/>
              <a:t>why this time line? </a:t>
            </a:r>
            <a:r>
              <a:rPr kumimoji="1" lang="zh-CN" altLang="en" dirty="0"/>
              <a:t>（</a:t>
            </a:r>
            <a:r>
              <a:rPr kumimoji="1" lang="en" altLang="zh-CN" dirty="0"/>
              <a:t>2018-2023</a:t>
            </a:r>
            <a:r>
              <a:rPr kumimoji="1" lang="zh-CN" altLang="en" dirty="0"/>
              <a:t>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273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3ABE89-B0EC-64C9-E41B-6081419B7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5D4BE9-8C28-86FC-F1EB-AFA146B9DC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Data Selection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 Construction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099B549-2674-99E6-2A07-D26A88003F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" altLang="zh-CN" dirty="0"/>
              <a:t>limitation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0381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93B37-87A3-5D23-DB32-A98C40DBA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ED5B9D-9EB0-2A73-9A7B-DF0468F012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shiny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20C1FDE-A756-29F6-6ED8-36FF7B254D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6462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a country&#10;&#10;Description automatically generated">
            <a:extLst>
              <a:ext uri="{FF2B5EF4-FFF2-40B4-BE49-F238E27FC236}">
                <a16:creationId xmlns:a16="http://schemas.microsoft.com/office/drawing/2014/main" id="{C8CE094D-2917-2BDC-307F-E11A0CA28B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994"/>
          <a:stretch/>
        </p:blipFill>
        <p:spPr>
          <a:xfrm>
            <a:off x="8898207" y="-2348"/>
            <a:ext cx="2927879" cy="3366417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map of a country&#10;&#10;Description automatically generated">
            <a:extLst>
              <a:ext uri="{FF2B5EF4-FFF2-40B4-BE49-F238E27FC236}">
                <a16:creationId xmlns:a16="http://schemas.microsoft.com/office/drawing/2014/main" id="{4C7EF97F-D006-DB7B-2AE2-26B7057FFC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631"/>
          <a:stretch/>
        </p:blipFill>
        <p:spPr>
          <a:xfrm>
            <a:off x="474623" y="3506177"/>
            <a:ext cx="2899137" cy="3311223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map of the island&#10;&#10;Description automatically generated">
            <a:extLst>
              <a:ext uri="{FF2B5EF4-FFF2-40B4-BE49-F238E27FC236}">
                <a16:creationId xmlns:a16="http://schemas.microsoft.com/office/drawing/2014/main" id="{24DC1A4F-223D-0CFC-FE28-9AD6D1624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1586" y="3493933"/>
            <a:ext cx="2922920" cy="3364067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map of a country with lines and dots&#10;&#10;Description automatically generated">
            <a:extLst>
              <a:ext uri="{FF2B5EF4-FFF2-40B4-BE49-F238E27FC236}">
                <a16:creationId xmlns:a16="http://schemas.microsoft.com/office/drawing/2014/main" id="{3BB9FD93-1853-5B41-8762-5C4C274A35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rcRect b="4374"/>
          <a:stretch/>
        </p:blipFill>
        <p:spPr>
          <a:xfrm>
            <a:off x="474623" y="-2348"/>
            <a:ext cx="2964285" cy="3394772"/>
          </a:xfrm>
          <a:prstGeom prst="rect">
            <a:avLst/>
          </a:prstGeom>
        </p:spPr>
      </p:pic>
      <p:pic>
        <p:nvPicPr>
          <p:cNvPr id="7" name="Picture 6" descr="A map of a country with lines and dots&#10;&#10;Description automatically generated">
            <a:extLst>
              <a:ext uri="{FF2B5EF4-FFF2-40B4-BE49-F238E27FC236}">
                <a16:creationId xmlns:a16="http://schemas.microsoft.com/office/drawing/2014/main" id="{44F7A624-5BEE-BCD9-CA9E-15B405F4BA6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3845"/>
          <a:stretch/>
        </p:blipFill>
        <p:spPr>
          <a:xfrm>
            <a:off x="4683188" y="1"/>
            <a:ext cx="2921318" cy="3364068"/>
          </a:xfrm>
          <a:prstGeom prst="rect">
            <a:avLst/>
          </a:prstGeom>
        </p:spPr>
      </p:pic>
      <p:pic>
        <p:nvPicPr>
          <p:cNvPr id="15" name="Picture 14" descr="A map of a large island&#10;&#10;Description automatically generated">
            <a:extLst>
              <a:ext uri="{FF2B5EF4-FFF2-40B4-BE49-F238E27FC236}">
                <a16:creationId xmlns:a16="http://schemas.microsoft.com/office/drawing/2014/main" id="{636D022B-BFF7-5B6B-50E9-535F11D1FF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98207" y="3493933"/>
            <a:ext cx="2808995" cy="336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162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a large island&#10;&#10;Description automatically generated">
            <a:extLst>
              <a:ext uri="{FF2B5EF4-FFF2-40B4-BE49-F238E27FC236}">
                <a16:creationId xmlns:a16="http://schemas.microsoft.com/office/drawing/2014/main" id="{D2F69416-7419-6E50-E212-C612B1763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350" y="0"/>
            <a:ext cx="2837497" cy="3429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map of a country&#10;&#10;Description automatically generated">
            <a:extLst>
              <a:ext uri="{FF2B5EF4-FFF2-40B4-BE49-F238E27FC236}">
                <a16:creationId xmlns:a16="http://schemas.microsoft.com/office/drawing/2014/main" id="{F3D03FF9-7D54-48E4-2F87-5A82C60E2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448" y="-1"/>
            <a:ext cx="2867764" cy="346557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map of a large island&#10;&#10;Description automatically generated">
            <a:extLst>
              <a:ext uri="{FF2B5EF4-FFF2-40B4-BE49-F238E27FC236}">
                <a16:creationId xmlns:a16="http://schemas.microsoft.com/office/drawing/2014/main" id="{5BC38042-B21D-D243-A787-A5BB0D0FA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4448" y="3465578"/>
            <a:ext cx="2867762" cy="3465575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map of a large island&#10;&#10;Description automatically generated">
            <a:extLst>
              <a:ext uri="{FF2B5EF4-FFF2-40B4-BE49-F238E27FC236}">
                <a16:creationId xmlns:a16="http://schemas.microsoft.com/office/drawing/2014/main" id="{D163B5FE-9ABA-2D28-3922-D8E7B103E3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350" y="3495187"/>
            <a:ext cx="2818758" cy="3406355"/>
          </a:xfrm>
          <a:prstGeom prst="rect">
            <a:avLst/>
          </a:prstGeom>
        </p:spPr>
      </p:pic>
      <p:pic>
        <p:nvPicPr>
          <p:cNvPr id="15" name="Picture 14" descr="A map of a country with lines and dots&#10;&#10;Description automatically generated">
            <a:extLst>
              <a:ext uri="{FF2B5EF4-FFF2-40B4-BE49-F238E27FC236}">
                <a16:creationId xmlns:a16="http://schemas.microsoft.com/office/drawing/2014/main" id="{DC5F8F68-F62C-502D-B89C-CC285510F9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5463" y="3465576"/>
            <a:ext cx="2867764" cy="3465577"/>
          </a:xfrm>
          <a:prstGeom prst="rect">
            <a:avLst/>
          </a:prstGeom>
        </p:spPr>
      </p:pic>
      <p:pic>
        <p:nvPicPr>
          <p:cNvPr id="9" name="Picture 8" descr="A map of a country&#10;&#10;Description automatically generated">
            <a:extLst>
              <a:ext uri="{FF2B5EF4-FFF2-40B4-BE49-F238E27FC236}">
                <a16:creationId xmlns:a16="http://schemas.microsoft.com/office/drawing/2014/main" id="{FB56069C-5D80-EE4A-10CC-73C0536F27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5463" y="0"/>
            <a:ext cx="2807230" cy="339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76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a large island with lines and dots&#10;&#10;Description automatically generated">
            <a:extLst>
              <a:ext uri="{FF2B5EF4-FFF2-40B4-BE49-F238E27FC236}">
                <a16:creationId xmlns:a16="http://schemas.microsoft.com/office/drawing/2014/main" id="{F1546506-7A86-61EC-CB54-DC1BF628E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5275" y="15893"/>
            <a:ext cx="2843057" cy="342537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map of a large island&#10;&#10;Description automatically generated">
            <a:extLst>
              <a:ext uri="{FF2B5EF4-FFF2-40B4-BE49-F238E27FC236}">
                <a16:creationId xmlns:a16="http://schemas.microsoft.com/office/drawing/2014/main" id="{99F58B49-37E9-09FA-27BE-4CB418E83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668" y="3481469"/>
            <a:ext cx="2815710" cy="339242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map of a country&#10;&#10;Description automatically generated">
            <a:extLst>
              <a:ext uri="{FF2B5EF4-FFF2-40B4-BE49-F238E27FC236}">
                <a16:creationId xmlns:a16="http://schemas.microsoft.com/office/drawing/2014/main" id="{2EBD3A54-044D-D7F0-638A-D65D14847B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668" y="0"/>
            <a:ext cx="2815710" cy="3392424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map of a city&#10;&#10;Description automatically generated">
            <a:extLst>
              <a:ext uri="{FF2B5EF4-FFF2-40B4-BE49-F238E27FC236}">
                <a16:creationId xmlns:a16="http://schemas.microsoft.com/office/drawing/2014/main" id="{A01D3E52-D349-C796-8571-C60C5D17FD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8256" y="3481468"/>
            <a:ext cx="2802519" cy="3376531"/>
          </a:xfrm>
          <a:prstGeom prst="rect">
            <a:avLst/>
          </a:prstGeom>
        </p:spPr>
      </p:pic>
      <p:pic>
        <p:nvPicPr>
          <p:cNvPr id="15" name="Picture 14" descr="A map of a large island&#10;&#10;Description automatically generated">
            <a:extLst>
              <a:ext uri="{FF2B5EF4-FFF2-40B4-BE49-F238E27FC236}">
                <a16:creationId xmlns:a16="http://schemas.microsoft.com/office/drawing/2014/main" id="{D4740C74-C39D-5EDD-5DC6-249557438F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52624" y="3481468"/>
            <a:ext cx="2815710" cy="3392424"/>
          </a:xfrm>
          <a:prstGeom prst="rect">
            <a:avLst/>
          </a:prstGeom>
        </p:spPr>
      </p:pic>
      <p:pic>
        <p:nvPicPr>
          <p:cNvPr id="7" name="Picture 6" descr="A map of a country with lines and dots&#10;&#10;Description automatically generated">
            <a:extLst>
              <a:ext uri="{FF2B5EF4-FFF2-40B4-BE49-F238E27FC236}">
                <a16:creationId xmlns:a16="http://schemas.microsoft.com/office/drawing/2014/main" id="{69481530-A107-9CC2-3FAC-0D45697D01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78257" y="0"/>
            <a:ext cx="2815710" cy="339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97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map of a country with lines and dots&#10;&#10;Description automatically generated">
            <a:extLst>
              <a:ext uri="{FF2B5EF4-FFF2-40B4-BE49-F238E27FC236}">
                <a16:creationId xmlns:a16="http://schemas.microsoft.com/office/drawing/2014/main" id="{3014B2EE-FD66-D571-83B2-5B8CA70C7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90" y="0"/>
            <a:ext cx="2815711" cy="339242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1CE0EC-AC2B-C542-C05A-CB55AF14B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897" y="0"/>
            <a:ext cx="2815711" cy="339242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map of a country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69673C09-9F69-2D8E-F23D-E42A0811D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0857" y="46148"/>
            <a:ext cx="2807765" cy="338285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map of a network&#10;&#10;Description automatically generated">
            <a:extLst>
              <a:ext uri="{FF2B5EF4-FFF2-40B4-BE49-F238E27FC236}">
                <a16:creationId xmlns:a16="http://schemas.microsoft.com/office/drawing/2014/main" id="{C10B5BEE-5566-2241-CBEE-3C9D7F3E0A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89" y="3465576"/>
            <a:ext cx="2815709" cy="33924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9A27B0-E90A-6CAE-50E1-29A9969C74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1897" y="3465576"/>
            <a:ext cx="2815711" cy="3392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DCBE10-E1FB-2279-F8B8-6DF980C47E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0857" y="3475149"/>
            <a:ext cx="2807765" cy="3382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46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11185</TotalTime>
  <Words>29</Words>
  <Application>Microsoft Macintosh PowerPoint</Application>
  <PresentationFormat>宽屏</PresentationFormat>
  <Paragraphs>8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intro</vt:lpstr>
      <vt:lpstr>Data Selection &amp; Model Construction</vt:lpstr>
      <vt:lpstr>shiny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Zijing Zhao</dc:creator>
  <cp:lastModifiedBy>Zac Shen</cp:lastModifiedBy>
  <cp:revision>3</cp:revision>
  <dcterms:created xsi:type="dcterms:W3CDTF">2024-11-25T22:26:46Z</dcterms:created>
  <dcterms:modified xsi:type="dcterms:W3CDTF">2024-12-03T21:41:42Z</dcterms:modified>
</cp:coreProperties>
</file>

<file path=docProps/thumbnail.jpeg>
</file>